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4" r:id="rId7"/>
    <p:sldId id="266" r:id="rId8"/>
    <p:sldId id="270" r:id="rId9"/>
    <p:sldId id="269" r:id="rId10"/>
    <p:sldId id="268" r:id="rId11"/>
    <p:sldId id="260" r:id="rId12"/>
    <p:sldId id="265" r:id="rId13"/>
    <p:sldId id="261" r:id="rId14"/>
    <p:sldId id="262" r:id="rId15"/>
    <p:sldId id="263" r:id="rId16"/>
    <p:sldId id="272" r:id="rId17"/>
    <p:sldId id="274" r:id="rId18"/>
    <p:sldId id="275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D6D6-3664-49D0-BD19-2F52EE434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E0710-9027-4184-9CEC-7EA06C900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AC202-4B4F-4350-915D-35D8A7BB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03BC0-69CF-4773-A704-7A5B7381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9E997-555F-4E0A-AB9E-5D745602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7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3185-CEAD-41D1-BC89-776B4A96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91398-3CCB-4F51-8B8B-ECE45267E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AA986-5E7B-4CE8-A257-3A468059D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5F45F-4865-4A52-864C-06801E73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FC22F-114E-44F5-A957-6EC846B2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8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E392F0-9C67-4F8E-9B46-C7B9698D2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1FCD4-9E48-42AB-A008-7D4E2292F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53441-249D-4B86-8F1F-780B5628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701C-74FA-4C67-896C-06B315D30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F5658-2104-408E-B7C8-3A89317D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0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2E77-96A8-43DF-8FC5-6E717BF4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483D-B9B4-4B10-915C-76A6A6A0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2069A-BC09-445C-9428-56D059B06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6BF2A-ED01-46A8-99C6-E9014506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047D-9F81-4A78-9D26-36CCFBBF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2F62-7825-4E69-911C-C6AC9F02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3E8A5-4239-453C-A09B-7ADDCCB2B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E3AF-0CF4-411A-AE64-0767B8C1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F7A39-1425-45B5-BA6C-97FD031E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6DA8D-18CA-4003-BBBF-6BE71AFB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7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73D4-8BD3-43A5-8C55-C9CE643B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CA50-12E5-44F2-9470-5623C8D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4105F-2A9F-4BA6-B405-A68954C39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65303-A90D-4FA9-A539-9DF10F86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9D8A6-455F-4A01-882A-6FE05F85B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B9F28-1DFC-4BA5-888A-1718B4D9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0E32-5E13-4F2B-8023-99C9EA37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6C89D-E4B1-4D5D-924A-A1BC4ED4C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29287-39F2-4A61-9D51-124541D1D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2E71F-2C74-41CE-A033-612602C45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31E6C-0573-42AD-8482-F8EE604F6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8D4373-C7B6-4860-8215-9E28E7F9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22FA9-128C-4526-85AE-BE8F520A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BA16E-83D9-427F-8329-94B695E2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4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FA62-C976-42C7-B82D-04B97D01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9DCE0-A955-447C-8900-CD61B8935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C30BD-CAD0-417C-A615-9C999DFE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E2E2B-15D1-4A7B-9A37-B18C7D09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76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48958-18A5-4846-A643-5E9DC05D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353E3-0211-4797-BB44-03606748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FB409-48DD-4FE8-A71D-03FEFAAA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0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F5D0-395A-44BD-99B9-EB6FF0351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4F24-7B22-4318-8DCA-F901F4562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4EF34-BA35-4022-8E62-5C23003AD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72B8E-BD67-42CE-8297-B7AD6840F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9BB9B-4E25-4DCA-898A-B19F2A23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0A5D4-8BAB-42F2-BB0D-28F8AACC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9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F690-F22D-43AB-9638-F293DD4F1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00106-D133-44E1-8C19-CF23D90A2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8D31D-E988-4639-A428-66140FD19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AAED2-0E13-4C46-A29C-61111FF9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9BB49-8D95-4774-9FA2-6AA7A516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FB19A-FB75-404C-B5A1-6C324014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0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593C32-1EBC-4749-BE0E-BF40EA1C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D93DE-56F8-4C42-A2FD-D67BA4262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558DB-F50D-4D40-BEAF-92C116429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1047A-239A-466E-926C-2DB54334D58B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EF343-814E-49B4-8B76-B97DFF008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49324-DE1F-4D0F-9648-37EED6F6E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F94D6-1241-4559-A29B-2A15476C8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7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ACB4A-E147-4149-9D75-8EF74B035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E3E88-D400-410F-B86D-E8A46A9634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EB05B-6B7D-4ABD-8A37-FA829BC6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34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3FC4-7412-4CBF-A7AB-0D6A0F55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59A3-9CD9-4156-B8B4-52854CF9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5F13A-E467-4869-9812-AAD83C3A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452298-37C4-48FA-8852-CF76906C27D3}"/>
              </a:ext>
            </a:extLst>
          </p:cNvPr>
          <p:cNvSpPr/>
          <p:nvPr/>
        </p:nvSpPr>
        <p:spPr>
          <a:xfrm>
            <a:off x="-1" y="0"/>
            <a:ext cx="1013013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25EE10-44D7-4432-A571-C91CF52B70AB}"/>
              </a:ext>
            </a:extLst>
          </p:cNvPr>
          <p:cNvSpPr/>
          <p:nvPr/>
        </p:nvSpPr>
        <p:spPr>
          <a:xfrm>
            <a:off x="10542493" y="8965"/>
            <a:ext cx="1649507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7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D57D-367F-411D-95F5-591B5B62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9329-0D84-4E3F-8F63-5C4A66189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56300-F727-4B92-8A7B-DF1E37B2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289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DA2B52-71B7-4D5A-85E3-F6F3C8FDCC45}"/>
              </a:ext>
            </a:extLst>
          </p:cNvPr>
          <p:cNvSpPr/>
          <p:nvPr/>
        </p:nvSpPr>
        <p:spPr>
          <a:xfrm>
            <a:off x="-1" y="0"/>
            <a:ext cx="1013013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0FDF2-E6D4-41D1-9F4D-A962D4BC633B}"/>
              </a:ext>
            </a:extLst>
          </p:cNvPr>
          <p:cNvSpPr/>
          <p:nvPr/>
        </p:nvSpPr>
        <p:spPr>
          <a:xfrm>
            <a:off x="10542493" y="8965"/>
            <a:ext cx="1649507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7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865C-082A-4EC0-A0BF-14CFA52A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28EF-C9A1-4A9D-9D7E-83C565F1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FEF38-788D-42EE-9656-8CB9E6BC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4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1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149F-685E-4D30-941A-D554F488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3EB2F-ADD3-4C5E-AA18-A2111EA55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4E22A-130D-4895-A91E-200019DC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79DEFE-59F3-454E-9CF5-4E7CAD2C6AEF}"/>
              </a:ext>
            </a:extLst>
          </p:cNvPr>
          <p:cNvSpPr/>
          <p:nvPr/>
        </p:nvSpPr>
        <p:spPr>
          <a:xfrm>
            <a:off x="-1" y="0"/>
            <a:ext cx="1013013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95306F-5EB9-437B-B6B1-4633060D01D3}"/>
              </a:ext>
            </a:extLst>
          </p:cNvPr>
          <p:cNvSpPr/>
          <p:nvPr/>
        </p:nvSpPr>
        <p:spPr>
          <a:xfrm>
            <a:off x="10542493" y="8965"/>
            <a:ext cx="1649507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5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DE34-4C2B-41EC-8329-5CC20487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18C84-B06C-4D37-AB74-AE25B19B9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96A6B-0311-4E15-B44C-D5DF89B1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7603E5-DFC0-4987-82A5-698CF38D9ACE}"/>
              </a:ext>
            </a:extLst>
          </p:cNvPr>
          <p:cNvSpPr/>
          <p:nvPr/>
        </p:nvSpPr>
        <p:spPr>
          <a:xfrm>
            <a:off x="-1" y="0"/>
            <a:ext cx="1013013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54076-A34F-47C0-B0DA-816FEFA4D1D3}"/>
              </a:ext>
            </a:extLst>
          </p:cNvPr>
          <p:cNvSpPr/>
          <p:nvPr/>
        </p:nvSpPr>
        <p:spPr>
          <a:xfrm>
            <a:off x="10542493" y="8965"/>
            <a:ext cx="1649507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8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A12B-F720-4609-8E09-8F80DD5C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0D8B6-A9E7-44EC-843F-FFE6C87BE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6625A-0115-4485-8B74-61950B6D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2DC5A6-D6BD-4CF1-AC24-44CD91D0E613}"/>
              </a:ext>
            </a:extLst>
          </p:cNvPr>
          <p:cNvSpPr/>
          <p:nvPr/>
        </p:nvSpPr>
        <p:spPr>
          <a:xfrm>
            <a:off x="-1" y="0"/>
            <a:ext cx="1013013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0CD6A-C9B9-4C88-824A-8663C90F42FB}"/>
              </a:ext>
            </a:extLst>
          </p:cNvPr>
          <p:cNvSpPr/>
          <p:nvPr/>
        </p:nvSpPr>
        <p:spPr>
          <a:xfrm>
            <a:off x="10542493" y="8965"/>
            <a:ext cx="1649507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50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2A0D-0DD6-46D5-BF47-535FAB34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7879D-0B5A-4FAD-A22D-95FF6F1F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9B62A-0A59-4D0D-99AB-1E43311F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0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6F0046-2E13-423A-8CB6-B6A0EB8E652B}"/>
              </a:ext>
            </a:extLst>
          </p:cNvPr>
          <p:cNvSpPr/>
          <p:nvPr/>
        </p:nvSpPr>
        <p:spPr>
          <a:xfrm>
            <a:off x="-1" y="0"/>
            <a:ext cx="1013013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2A0D-0DD6-46D5-BF47-535FAB34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7879D-0B5A-4FAD-A22D-95FF6F1F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0EF3C-DEAF-43CC-BC64-F83B241C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69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28584-6BAA-46BB-BAD8-64ACA2346482}"/>
              </a:ext>
            </a:extLst>
          </p:cNvPr>
          <p:cNvSpPr/>
          <p:nvPr/>
        </p:nvSpPr>
        <p:spPr>
          <a:xfrm>
            <a:off x="-1" y="0"/>
            <a:ext cx="1013013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F979BF-6A50-4F29-9EEA-B0466125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47" y="753035"/>
            <a:ext cx="9488705" cy="55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1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2A0D-0DD6-46D5-BF47-535FAB34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7879D-0B5A-4FAD-A22D-95FF6F1F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0EF3C-DEAF-43CC-BC64-F83B241C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6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3209B-8F33-497F-8210-3DDE91ECF004}"/>
              </a:ext>
            </a:extLst>
          </p:cNvPr>
          <p:cNvSpPr txBox="1"/>
          <p:nvPr/>
        </p:nvSpPr>
        <p:spPr>
          <a:xfrm>
            <a:off x="208547" y="950928"/>
            <a:ext cx="11646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Mewujudkan</a:t>
            </a: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UNUSA </a:t>
            </a:r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sebagai</a:t>
            </a: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Kampus</a:t>
            </a: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Digital </a:t>
            </a:r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Terintegrasi</a:t>
            </a:r>
            <a:endParaRPr 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24530-21E4-4E95-AAA4-B58C4615D495}"/>
              </a:ext>
            </a:extLst>
          </p:cNvPr>
          <p:cNvSpPr txBox="1"/>
          <p:nvPr/>
        </p:nvSpPr>
        <p:spPr>
          <a:xfrm>
            <a:off x="272715" y="2641617"/>
            <a:ext cx="116465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Penguatan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infrastruktur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&amp;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integrasi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system</a:t>
            </a:r>
          </a:p>
          <a:p>
            <a:pPr marL="514350" indent="-514350">
              <a:buAutoNum type="arabicPeriod"/>
            </a:pP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Pemberdayaan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SDM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melalui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pelatihan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berkelanjutan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514350" indent="-514350">
              <a:buAutoNum type="arabicPeriod"/>
            </a:pP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Kolaborasi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lintas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unit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untuk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akselerasi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digitalisasi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514350" indent="-514350">
              <a:buAutoNum type="arabicPeriod"/>
            </a:pP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Fokus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pada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pelayanan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Pendidikan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tinggi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berbasis</a:t>
            </a:r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teknologi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4DCE7-1AF2-445E-A8E6-C49ED6FC4C95}"/>
              </a:ext>
            </a:extLst>
          </p:cNvPr>
          <p:cNvSpPr/>
          <p:nvPr/>
        </p:nvSpPr>
        <p:spPr>
          <a:xfrm>
            <a:off x="-1" y="0"/>
            <a:ext cx="1013013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3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186E-168D-4425-82D4-52B3E810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8FBDC-7FE3-46E0-B37A-258553BBB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70B3C-15D0-4AA5-BE72-E5112E79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2A0D-0DD6-46D5-BF47-535FAB34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7879D-0B5A-4FAD-A22D-95FF6F1F3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0EF3C-DEAF-43CC-BC64-F83B241C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6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3209B-8F33-497F-8210-3DDE91ECF004}"/>
              </a:ext>
            </a:extLst>
          </p:cNvPr>
          <p:cNvSpPr txBox="1"/>
          <p:nvPr/>
        </p:nvSpPr>
        <p:spPr>
          <a:xfrm>
            <a:off x="208547" y="950928"/>
            <a:ext cx="11646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Mewujudkan</a:t>
            </a: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UNUSA </a:t>
            </a:r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sebagai</a:t>
            </a: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Kampus</a:t>
            </a: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Digital </a:t>
            </a:r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Terintegrasi</a:t>
            </a:r>
            <a:endParaRPr lang="en-US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24530-21E4-4E95-AAA4-B58C4615D495}"/>
              </a:ext>
            </a:extLst>
          </p:cNvPr>
          <p:cNvSpPr txBox="1"/>
          <p:nvPr/>
        </p:nvSpPr>
        <p:spPr>
          <a:xfrm>
            <a:off x="753035" y="2205838"/>
            <a:ext cx="430305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Kampus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C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ini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didesain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untuk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mendukung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ekosistem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pembelajaran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berbasis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teknologi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dengan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fasilitas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modern yang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menunjang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mahasiswa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dalam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menghadapi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tantangan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era digital</a:t>
            </a:r>
            <a:endParaRPr lang="en-US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4DCE7-1AF2-445E-A8E6-C49ED6FC4C95}"/>
              </a:ext>
            </a:extLst>
          </p:cNvPr>
          <p:cNvSpPr/>
          <p:nvPr/>
        </p:nvSpPr>
        <p:spPr>
          <a:xfrm>
            <a:off x="-1" y="0"/>
            <a:ext cx="1013013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98156-CB37-4EC8-A543-BA2EE1A1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359" y="1894960"/>
            <a:ext cx="5557192" cy="412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0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6F11-7F37-44A2-B3C5-E993DDBA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A2FB-EF1E-4639-95E8-1402F256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E953A-6879-4EE6-A360-9CD04EC9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5CB5-AE19-4E3B-88B2-718311E0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41B18-051B-4598-B08C-6D627DC2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64956-16B8-4C05-9374-69CBE584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63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5CB5-AE19-4E3B-88B2-718311E0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41B18-051B-4598-B08C-6D627DC2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690FD-3065-4607-9108-89FE9578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1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6297-2A9D-4A4F-B3C2-89FE145F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E5DD1-7E04-431C-808B-B1EA6D59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D083-210C-4F46-A485-1128C144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3296-FB3E-4FB5-88B8-F174316DE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616D-B87E-4592-8FBC-63F82B09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6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4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80DD-3AAC-47C3-A50E-A23B28AD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7D822-4AB9-4E79-807B-364499F65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300D7-B7B0-436A-98F6-A1EB7B6D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9CAF-1D5C-45F7-8C91-4B61B23E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DEE5F-F85A-4B97-817B-168BEFA0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014AC-9C45-4593-B4E3-F53CE6C1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096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04CFD6-4621-481C-967F-E095F97E5563}"/>
              </a:ext>
            </a:extLst>
          </p:cNvPr>
          <p:cNvSpPr/>
          <p:nvPr/>
        </p:nvSpPr>
        <p:spPr>
          <a:xfrm>
            <a:off x="-1" y="0"/>
            <a:ext cx="1013013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58014-DD8D-4CED-94D6-061516CA6CAF}"/>
              </a:ext>
            </a:extLst>
          </p:cNvPr>
          <p:cNvSpPr/>
          <p:nvPr/>
        </p:nvSpPr>
        <p:spPr>
          <a:xfrm>
            <a:off x="10542493" y="8965"/>
            <a:ext cx="1649507" cy="591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13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56</Words>
  <Application>Microsoft Office PowerPoint</Application>
  <PresentationFormat>Widescreen</PresentationFormat>
  <Paragraphs>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FINA AMRU MILLATI</dc:creator>
  <cp:lastModifiedBy>FINA AMRU MILLATI</cp:lastModifiedBy>
  <cp:revision>9</cp:revision>
  <dcterms:created xsi:type="dcterms:W3CDTF">2025-04-22T03:52:38Z</dcterms:created>
  <dcterms:modified xsi:type="dcterms:W3CDTF">2025-04-22T10:03:13Z</dcterms:modified>
</cp:coreProperties>
</file>